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>
        <p:scale>
          <a:sx n="81" d="100"/>
          <a:sy n="81" d="100"/>
        </p:scale>
        <p:origin x="1088" y="10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5CD178-9E28-FF7E-C3A2-FD20C288BF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2B89D51-742B-A949-AA82-444208DC14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304291-C127-28D2-72B2-9FED0D94E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F6DFE1C-CB53-C2B8-C89D-2ADC4A4FE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91C301E-D857-F9E8-F29F-3D61C3644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25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E49CC5-2FC7-AD57-61E0-13E799374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2329D38-3F7A-F9FE-7AC2-36EEE0D7AE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7B3B7DE-A48B-C591-226B-B3AF5842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A6CACD0-D34F-07FF-493C-0423FA5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F396195-2EC1-8156-431B-E1C7D86EC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290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012AAEE-ACAC-1F3F-7AF5-8CC6558BC5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97D0316-7C50-401D-1854-39C2E1304E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6F59259-29F3-32B1-8FF6-F94D9966F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44467C-CA42-BD44-F77F-69FEC3C9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AB6395-3C10-6147-B51A-BF0CE0E5CD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40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E140E4-9DDE-F0FA-7C2F-4FFFEDDD6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DDC6A27-91E2-D33E-8A58-A7F4E9A24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1C5189-E560-5F0F-5E3C-599827DC9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22C46E6-8558-EC23-EA33-B640D3FD3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A44161-1F61-6F72-1041-D3C9737D5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11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7268302-635D-B19A-FA18-704D05F36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FB30E9-C69C-261B-F807-621D0D098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30753CD-B35D-73A7-465C-2581DC131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60FCB3-731D-F759-6D22-A01C81C55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32038CE-913E-4359-ED71-63467D8E9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566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57D5F2-7767-CAD4-3C6C-D74704DFF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2A9F52B-70AA-27BC-6390-304084E85C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662B492-0C78-AE6C-0CA6-2C6FC1B97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65BBF19-43B5-27C9-273F-D4BA771C0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9404C45-BDBB-33E5-0BA2-D35866C31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564DE9-721B-7875-423F-97AF7E33A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5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BB7792-D5CD-1F23-CA63-F44EC412A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3FB3212-A7D1-CA52-8065-84C05881C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4463DD1-49B2-4CAF-6A50-CC51FB05E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92287A-AB27-944E-0E26-C8105A9E4D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80E711E-D96A-21F3-B1C1-FA60D3964C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0C0CDA-4810-4677-A45A-A414A3F31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7F1ABB1-4B8E-A2D3-2906-5F31E4B4B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781A7D84-2DFB-53EC-E16C-00E7A55767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66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E234115-9566-F16B-58FA-C90C06DFE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0D6DD30-A4F9-7B06-9FC3-FA900BAAC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575DD1F-4F20-F180-3E32-493A18425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6A14CDF-8135-AF63-42AD-A937665AF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982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BFD0C78-7F9D-36CF-496A-83696EBAF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EE9E213-6E76-3A2A-89D5-35EA7A84A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9B682BA-1665-BBE5-AB9D-0533CEDB7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46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139346-94DE-20FF-83D4-1553BDD33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EEE8EA-DAED-3A08-464D-36E71D793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DC14BE9-E71F-21F2-E47C-64AD53F8CD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29946F7-DBCE-CA60-5820-1961DF2F3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6394D25-25DD-2B0D-8924-553389CB4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42D1E6-A41C-0CA9-D9CE-68FB38F90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670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67436F-22F6-BE57-0EEA-603CF12CE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4B76DDC-6985-2C22-EA77-0F1929C716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3A6AC7-6716-658C-392C-28205CEAAC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DE46977-67D9-E40C-06B4-889FC191D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3F0CC7-DDDE-BD6A-7BAC-F20CDC833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EBF5DF9-4B9A-A9BC-C136-5C508D1B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565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F8E2AE72-2293-1676-4CF5-2B1E7BB1E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7236962-7FB5-BEC1-75F6-0A5229B59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36E7344-C259-69A6-6F37-6F85D70DDD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3BBA4D-B9A3-7C42-99E9-FE6E18E8F86D}" type="datetimeFigureOut">
              <a:rPr lang="en-US" smtClean="0"/>
              <a:t>11/7/22</a:t>
            </a:fld>
            <a:endParaRPr lang="en-U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E0F689-F57A-F34B-4B9D-7949DA001F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7079AB1-53B7-0791-AF76-7CC015C8A6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72C59-23F1-E54F-B248-B06967642FC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50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ángulo 29">
            <a:extLst>
              <a:ext uri="{FF2B5EF4-FFF2-40B4-BE49-F238E27FC236}">
                <a16:creationId xmlns:a16="http://schemas.microsoft.com/office/drawing/2014/main" id="{89978E18-29E2-24C2-5AC0-04EEB0715EBB}"/>
              </a:ext>
            </a:extLst>
          </p:cNvPr>
          <p:cNvSpPr/>
          <p:nvPr/>
        </p:nvSpPr>
        <p:spPr>
          <a:xfrm>
            <a:off x="1429865" y="3626183"/>
            <a:ext cx="9631348" cy="285355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7A98EF8B-4F11-A663-71A9-EB505369EE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6531"/>
          <a:stretch/>
        </p:blipFill>
        <p:spPr>
          <a:xfrm>
            <a:off x="274831" y="564050"/>
            <a:ext cx="1408671" cy="2454275"/>
          </a:xfrm>
          <a:prstGeom prst="rect">
            <a:avLst/>
          </a:prstGeom>
        </p:spPr>
      </p:pic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A09D782-EFDF-9ED6-8AAF-CF98B6AEF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404" y="557067"/>
            <a:ext cx="1416177" cy="2454275"/>
          </a:xfrm>
          <a:prstGeom prst="rect">
            <a:avLst/>
          </a:prstGeom>
        </p:spPr>
      </p:pic>
      <p:pic>
        <p:nvPicPr>
          <p:cNvPr id="16" name="Imagen 15" descr="Texto&#10;&#10;Descripción generada automáticamente">
            <a:extLst>
              <a:ext uri="{FF2B5EF4-FFF2-40B4-BE49-F238E27FC236}">
                <a16:creationId xmlns:a16="http://schemas.microsoft.com/office/drawing/2014/main" id="{E40826A9-AF15-6EE1-E61B-83C18E0EF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7887" y="564050"/>
            <a:ext cx="1403667" cy="2454275"/>
          </a:xfrm>
          <a:prstGeom prst="rect">
            <a:avLst/>
          </a:prstGeom>
        </p:spPr>
      </p:pic>
      <p:pic>
        <p:nvPicPr>
          <p:cNvPr id="18" name="Imagen 17" descr="Texto&#10;&#10;Descripción generada automáticamente">
            <a:extLst>
              <a:ext uri="{FF2B5EF4-FFF2-40B4-BE49-F238E27FC236}">
                <a16:creationId xmlns:a16="http://schemas.microsoft.com/office/drawing/2014/main" id="{D9B461FC-32DF-A4E9-3F06-AB6F7E73D7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0531" y="564050"/>
            <a:ext cx="1375310" cy="2454275"/>
          </a:xfrm>
          <a:prstGeom prst="rect">
            <a:avLst/>
          </a:prstGeom>
        </p:spPr>
      </p:pic>
      <p:pic>
        <p:nvPicPr>
          <p:cNvPr id="10" name="Imagen 9" descr="Texto&#10;&#10;Descripción generada automáticamente">
            <a:extLst>
              <a:ext uri="{FF2B5EF4-FFF2-40B4-BE49-F238E27FC236}">
                <a16:creationId xmlns:a16="http://schemas.microsoft.com/office/drawing/2014/main" id="{FF008E0D-225C-CACD-77FF-2BA80A6ECF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53540" y="557066"/>
            <a:ext cx="1388168" cy="2454275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EDD7EBB3-4EB9-2A3A-1960-E7234A2607E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05" r="-1"/>
          <a:stretch/>
        </p:blipFill>
        <p:spPr>
          <a:xfrm>
            <a:off x="6629407" y="557066"/>
            <a:ext cx="1375310" cy="2454275"/>
          </a:xfrm>
          <a:prstGeom prst="rect">
            <a:avLst/>
          </a:prstGeom>
        </p:spPr>
      </p:pic>
      <p:pic>
        <p:nvPicPr>
          <p:cNvPr id="14" name="Imagen 13" descr="Texto&#10;&#10;Descripción generada automáticamente">
            <a:extLst>
              <a:ext uri="{FF2B5EF4-FFF2-40B4-BE49-F238E27FC236}">
                <a16:creationId xmlns:a16="http://schemas.microsoft.com/office/drawing/2014/main" id="{2341385B-33D5-627D-7869-02E52756D7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24035" y="551693"/>
            <a:ext cx="1375311" cy="2460861"/>
          </a:xfrm>
          <a:prstGeom prst="rect">
            <a:avLst/>
          </a:prstGeom>
        </p:spPr>
      </p:pic>
      <p:pic>
        <p:nvPicPr>
          <p:cNvPr id="20" name="Imagen 19" descr="Texto&#10;&#10;Descripción generada automáticamente">
            <a:extLst>
              <a:ext uri="{FF2B5EF4-FFF2-40B4-BE49-F238E27FC236}">
                <a16:creationId xmlns:a16="http://schemas.microsoft.com/office/drawing/2014/main" id="{51636F16-4AAF-2454-4883-7BCBFBF336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05648" y="550480"/>
            <a:ext cx="1383601" cy="2460861"/>
          </a:xfrm>
          <a:prstGeom prst="rect">
            <a:avLst/>
          </a:prstGeom>
        </p:spPr>
      </p:pic>
      <p:pic>
        <p:nvPicPr>
          <p:cNvPr id="22" name="Imagen 21" descr="Texto&#10;&#10;Descripción generada automáticamente">
            <a:extLst>
              <a:ext uri="{FF2B5EF4-FFF2-40B4-BE49-F238E27FC236}">
                <a16:creationId xmlns:a16="http://schemas.microsoft.com/office/drawing/2014/main" id="{6B11DFA5-30B7-B7DA-6B0F-D2AACD84ADE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95551" y="549267"/>
            <a:ext cx="1375311" cy="2460861"/>
          </a:xfrm>
          <a:prstGeom prst="rect">
            <a:avLst/>
          </a:prstGeom>
        </p:spPr>
      </p:pic>
      <p:pic>
        <p:nvPicPr>
          <p:cNvPr id="23" name="Imagen 22" descr="Texto&#10;&#10;Descripción generada automáticamente">
            <a:extLst>
              <a:ext uri="{FF2B5EF4-FFF2-40B4-BE49-F238E27FC236}">
                <a16:creationId xmlns:a16="http://schemas.microsoft.com/office/drawing/2014/main" id="{1123A5BE-B4F4-D4B9-E915-B59C44E4AF8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58410" y="3824495"/>
            <a:ext cx="1416178" cy="2454276"/>
          </a:xfrm>
          <a:prstGeom prst="rect">
            <a:avLst/>
          </a:prstGeom>
        </p:spPr>
      </p:pic>
      <p:pic>
        <p:nvPicPr>
          <p:cNvPr id="24" name="Imagen 23" descr="Texto&#10;&#10;Descripción generada automáticamente">
            <a:extLst>
              <a:ext uri="{FF2B5EF4-FFF2-40B4-BE49-F238E27FC236}">
                <a16:creationId xmlns:a16="http://schemas.microsoft.com/office/drawing/2014/main" id="{A798CB84-71BE-9D71-F01C-AE9ED52CA49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7615" y="3828237"/>
            <a:ext cx="1416178" cy="2454276"/>
          </a:xfrm>
          <a:prstGeom prst="rect">
            <a:avLst/>
          </a:prstGeom>
        </p:spPr>
      </p:pic>
      <p:pic>
        <p:nvPicPr>
          <p:cNvPr id="25" name="Imagen 24" descr="Texto&#10;&#10;Descripción generada automáticamente">
            <a:extLst>
              <a:ext uri="{FF2B5EF4-FFF2-40B4-BE49-F238E27FC236}">
                <a16:creationId xmlns:a16="http://schemas.microsoft.com/office/drawing/2014/main" id="{C5CFE5AA-C961-498B-7CEA-06B987916AE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16698" y="3839675"/>
            <a:ext cx="1663551" cy="2454275"/>
          </a:xfrm>
          <a:prstGeom prst="rect">
            <a:avLst/>
          </a:prstGeom>
        </p:spPr>
      </p:pic>
      <p:pic>
        <p:nvPicPr>
          <p:cNvPr id="26" name="Imagen 25" descr="Texto&#10;&#10;Descripción generada automáticamente">
            <a:extLst>
              <a:ext uri="{FF2B5EF4-FFF2-40B4-BE49-F238E27FC236}">
                <a16:creationId xmlns:a16="http://schemas.microsoft.com/office/drawing/2014/main" id="{3798942B-BB94-64AC-9E1A-8C44A3D046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357064" y="3832691"/>
            <a:ext cx="1663551" cy="2459300"/>
          </a:xfrm>
          <a:prstGeom prst="rect">
            <a:avLst/>
          </a:prstGeom>
        </p:spPr>
      </p:pic>
      <p:pic>
        <p:nvPicPr>
          <p:cNvPr id="27" name="Imagen 26" descr="Texto&#10;&#10;Descripción generada automáticamente">
            <a:extLst>
              <a:ext uri="{FF2B5EF4-FFF2-40B4-BE49-F238E27FC236}">
                <a16:creationId xmlns:a16="http://schemas.microsoft.com/office/drawing/2014/main" id="{31EC5189-99F7-0305-F410-F3776D8405E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707094" y="3831081"/>
            <a:ext cx="1654772" cy="2459299"/>
          </a:xfrm>
          <a:prstGeom prst="rect">
            <a:avLst/>
          </a:prstGeom>
        </p:spPr>
      </p:pic>
      <p:pic>
        <p:nvPicPr>
          <p:cNvPr id="28" name="Imagen 27" descr="Texto&#10;&#10;Descripción generada automáticamente">
            <a:extLst>
              <a:ext uri="{FF2B5EF4-FFF2-40B4-BE49-F238E27FC236}">
                <a16:creationId xmlns:a16="http://schemas.microsoft.com/office/drawing/2014/main" id="{0F722C1C-4ABA-9AA4-523A-94E58A294FF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996976" y="3824495"/>
            <a:ext cx="1663550" cy="2459299"/>
          </a:xfrm>
          <a:prstGeom prst="rect">
            <a:avLst/>
          </a:prstGeom>
        </p:spPr>
      </p:pic>
      <p:pic>
        <p:nvPicPr>
          <p:cNvPr id="29" name="Imagen 28" descr="Texto&#10;&#10;Descripción generada automáticamente">
            <a:extLst>
              <a:ext uri="{FF2B5EF4-FFF2-40B4-BE49-F238E27FC236}">
                <a16:creationId xmlns:a16="http://schemas.microsoft.com/office/drawing/2014/main" id="{7801C1C3-BC35-8552-6B71-33FFF86C883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201960" y="3814055"/>
            <a:ext cx="1654771" cy="246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3100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Stephannie Jimenez Gacha</dc:creator>
  <cp:lastModifiedBy>Stephannie Jimenez Gacha</cp:lastModifiedBy>
  <cp:revision>2</cp:revision>
  <dcterms:created xsi:type="dcterms:W3CDTF">2022-11-08T03:04:28Z</dcterms:created>
  <dcterms:modified xsi:type="dcterms:W3CDTF">2022-11-08T03:24:59Z</dcterms:modified>
</cp:coreProperties>
</file>